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4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</p:sldIdLst>
  <p:sldSz cx="12192000" cy="6858000"/>
  <p:notesSz cx="6858000" cy="9144000"/>
  <p:defaultTextStyle>
    <a:defPPr>
      <a:defRPr lang="en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750"/>
    <p:restoredTop sz="94687"/>
  </p:normalViewPr>
  <p:slideViewPr>
    <p:cSldViewPr snapToGrid="0" snapToObjects="1">
      <p:cViewPr varScale="1">
        <p:scale>
          <a:sx n="95" d="100"/>
          <a:sy n="95" d="100"/>
        </p:scale>
        <p:origin x="184" y="9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FE7E85-69C7-C24C-B0E3-29CECB60D4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200F7E-624B-F147-9976-AFBCDEF819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7B3D21-044D-4B48-9129-441AF4969B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D5F51-6DB5-234F-B2C9-C5898C78220D}" type="datetimeFigureOut">
              <a:rPr lang="en-DE" smtClean="0"/>
              <a:t>31.03.22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AD479D-B670-E24C-AC02-671D6F5E0E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39F327-6098-3C44-A873-855B3C1EB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F6FC0-F58A-3E4C-AA07-FBE644AEF3D9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990027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79B463-7593-0E49-8E94-84C9C799CD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CCA428-0E71-9541-BA38-F0FC98F6FE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65371B-2ABE-114D-AA72-3A22FA28A1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D5F51-6DB5-234F-B2C9-C5898C78220D}" type="datetimeFigureOut">
              <a:rPr lang="en-DE" smtClean="0"/>
              <a:t>31.03.22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DE047A-ADA4-5043-B954-16B81952C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ABB285-EBF8-E54F-8ABA-2AC3A90048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F6FC0-F58A-3E4C-AA07-FBE644AEF3D9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3708397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D7B366A-48D8-6245-BCB3-C9074F516C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31A5D65-3724-9641-B986-F079969E62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C2EDE2-D96D-5A4F-89AF-AF3AA4C0A3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D5F51-6DB5-234F-B2C9-C5898C78220D}" type="datetimeFigureOut">
              <a:rPr lang="en-DE" smtClean="0"/>
              <a:t>31.03.22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8C65F9-E3CD-694F-BD69-7543D2625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5477CB-CB9F-A14F-8B2B-D052D3CEF8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F6FC0-F58A-3E4C-AA07-FBE644AEF3D9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640848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4BF72C-3740-9444-A60C-03C2367D66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B647B5-3CAD-B448-9D57-6239F47B15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903AC8-236F-EA44-B782-645568B2E3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D5F51-6DB5-234F-B2C9-C5898C78220D}" type="datetimeFigureOut">
              <a:rPr lang="en-DE" smtClean="0"/>
              <a:t>31.03.22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DC91EC-6080-EA4C-B7A2-CD75389E88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269ADD-1989-E04A-9F22-311D5F48B4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F6FC0-F58A-3E4C-AA07-FBE644AEF3D9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897699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D12E58-1008-2541-B493-E48D4125A9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101259-E159-C24E-BC29-4DEE80A663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01F9CE-7996-9245-87D7-DDB2C47602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D5F51-6DB5-234F-B2C9-C5898C78220D}" type="datetimeFigureOut">
              <a:rPr lang="en-DE" smtClean="0"/>
              <a:t>31.03.22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3A3148-2EB5-6743-93C0-30BA2EB1B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AA0E97-BD2E-044F-BFEA-096B4A4D62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F6FC0-F58A-3E4C-AA07-FBE644AEF3D9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744859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493ED4-18F0-6B4A-83C2-55E1D3FA35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E9FF0B-83BA-9C49-A864-930E64B0CC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22AA83-1769-3742-82F5-0CAB4DE6AE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69D162-1F6E-CC4B-8441-69F758AA69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D5F51-6DB5-234F-B2C9-C5898C78220D}" type="datetimeFigureOut">
              <a:rPr lang="en-DE" smtClean="0"/>
              <a:t>31.03.22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735ECF-6CF1-1444-805F-F68D24B470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83D996-2C70-8047-BCDE-3222950E8B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F6FC0-F58A-3E4C-AA07-FBE644AEF3D9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621289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C2325C-AA40-424F-9ABB-14A34EE94D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609F46-1EB6-CF4C-B68D-7E268E9452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941BF8-EE5D-5D46-BC8B-A2ED912962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D541C44-E677-804B-AD50-565618C7AB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EC84394-8C0D-9442-8DF5-D830B90CB74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9416FF2-5D5A-1F41-A189-B85DA46E06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D5F51-6DB5-234F-B2C9-C5898C78220D}" type="datetimeFigureOut">
              <a:rPr lang="en-DE" smtClean="0"/>
              <a:t>31.03.22</a:t>
            </a:fld>
            <a:endParaRPr lang="en-D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2C4A26C-497F-CB4B-9FD4-35088F917B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DA6CB15-697B-4F4B-B67F-E19440BFE0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F6FC0-F58A-3E4C-AA07-FBE644AEF3D9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058559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E43CEB-96B9-024D-B9D3-B64ADFC88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48B916F-E9E5-A346-AAB3-C3C5ECBBC0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D5F51-6DB5-234F-B2C9-C5898C78220D}" type="datetimeFigureOut">
              <a:rPr lang="en-DE" smtClean="0"/>
              <a:t>31.03.22</a:t>
            </a:fld>
            <a:endParaRPr lang="en-D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7B2742B-94F2-6F43-A59A-09883FBCBE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7165016-CABC-DD4E-A2AE-F9A8E8D39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F6FC0-F58A-3E4C-AA07-FBE644AEF3D9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527333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ACDCDD7-73BE-B44F-89DE-4B786765FF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D5F51-6DB5-234F-B2C9-C5898C78220D}" type="datetimeFigureOut">
              <a:rPr lang="en-DE" smtClean="0"/>
              <a:t>31.03.22</a:t>
            </a:fld>
            <a:endParaRPr lang="en-D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6F4EC3D-3C8D-E14C-8D2C-37D92052B9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21C3A1-8557-D141-8B8F-04038A7F13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F6FC0-F58A-3E4C-AA07-FBE644AEF3D9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67541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CDB3F4-D6D3-ED4C-9D37-94FE56C0EC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3C639B-ACA2-5E4C-9ED0-F21AE3B1AB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579C20-6B91-DD46-963A-CDFC0A4D73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D758CD-38C9-1E4E-9ED5-9636DD0A66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D5F51-6DB5-234F-B2C9-C5898C78220D}" type="datetimeFigureOut">
              <a:rPr lang="en-DE" smtClean="0"/>
              <a:t>31.03.22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05C05A-1C8A-8643-A661-D7EF59A8FE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A71084-9216-D14C-9B07-65A2709EDE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F6FC0-F58A-3E4C-AA07-FBE644AEF3D9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29671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5BAA6-BBC7-3149-8691-D34A0A0D6C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5E2067A-8C8A-CA45-9D36-6B24D094E24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CFED66-92BA-0645-B20F-3D48834595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BDA0F6-5A24-1648-B86E-DC48BA636C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D5F51-6DB5-234F-B2C9-C5898C78220D}" type="datetimeFigureOut">
              <a:rPr lang="en-DE" smtClean="0"/>
              <a:t>31.03.22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58F5FB-1358-5B4C-9F82-51C7F378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7AB319-6DD1-CB49-B494-4E34607ED5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F6FC0-F58A-3E4C-AA07-FBE644AEF3D9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177031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AA0A5C-F2BC-1B4F-808B-B861438272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969E73-2F59-A740-8C47-AD366AFF5A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F2D0E3-6165-EA44-9DAF-5EAE8BDD12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2D5F51-6DB5-234F-B2C9-C5898C78220D}" type="datetimeFigureOut">
              <a:rPr lang="en-DE" smtClean="0"/>
              <a:t>31.03.22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4C6383-0402-DB42-8C31-AF1BE67181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DBDF4A-62D1-0940-B035-5D94D44D60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BF6FC0-F58A-3E4C-AA07-FBE644AEF3D9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586427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01077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7116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F1E0309-A592-1349-88FA-B19E9827980D}"/>
              </a:ext>
            </a:extLst>
          </p:cNvPr>
          <p:cNvSpPr/>
          <p:nvPr/>
        </p:nvSpPr>
        <p:spPr>
          <a:xfrm>
            <a:off x="0" y="0"/>
            <a:ext cx="12191999" cy="6902787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8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0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فصل سبز بودن تو</a:t>
            </a:r>
          </a:p>
          <a:p>
            <a:pPr algn="ctr" rtl="1">
              <a:lnSpc>
                <a:spcPct val="150000"/>
              </a:lnSpc>
            </a:pPr>
            <a:r>
              <a:rPr lang="fa-IR" sz="40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موسم خوب رهایی</a:t>
            </a:r>
          </a:p>
          <a:p>
            <a:pPr algn="ctr" rtl="1">
              <a:lnSpc>
                <a:spcPct val="150000"/>
              </a:lnSpc>
            </a:pPr>
            <a:r>
              <a:rPr lang="fa-IR" sz="40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فصل خالی شدن از خود</a:t>
            </a:r>
            <a:endParaRPr lang="fa-IR" sz="40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0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وقت باران بهار</a:t>
            </a:r>
            <a:r>
              <a:rPr lang="fa-IR" sz="40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ی</a:t>
            </a:r>
          </a:p>
          <a:p>
            <a:pPr algn="ctr" rtl="1">
              <a:lnSpc>
                <a:spcPct val="150000"/>
              </a:lnSpc>
            </a:pPr>
            <a:endParaRPr lang="fa-IR" sz="44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557990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F1E0309-A592-1349-88FA-B19E9827980D}"/>
              </a:ext>
            </a:extLst>
          </p:cNvPr>
          <p:cNvSpPr/>
          <p:nvPr/>
        </p:nvSpPr>
        <p:spPr>
          <a:xfrm>
            <a:off x="0" y="0"/>
            <a:ext cx="12191999" cy="6902787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8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0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بارش روح تو بر من</a:t>
            </a:r>
          </a:p>
          <a:p>
            <a:pPr algn="ctr" rtl="1">
              <a:lnSpc>
                <a:spcPct val="150000"/>
              </a:lnSpc>
            </a:pPr>
            <a:r>
              <a:rPr lang="fa-IR" sz="40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جان دهد به تار و </a:t>
            </a:r>
            <a:r>
              <a:rPr lang="fa-IR" sz="40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پودم</a:t>
            </a:r>
            <a:endParaRPr lang="fa-IR" sz="40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0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ای شکوفایی من تو</a:t>
            </a:r>
          </a:p>
          <a:p>
            <a:pPr algn="ctr" rtl="1">
              <a:lnSpc>
                <a:spcPct val="150000"/>
              </a:lnSpc>
            </a:pPr>
            <a:r>
              <a:rPr lang="fa-IR" sz="40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ای همه بود و نبودم</a:t>
            </a:r>
          </a:p>
          <a:p>
            <a:pPr algn="ctr" rtl="1">
              <a:lnSpc>
                <a:spcPct val="150000"/>
              </a:lnSpc>
            </a:pPr>
            <a:endParaRPr lang="fa-IR" sz="44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9886709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F1E0309-A592-1349-88FA-B19E9827980D}"/>
              </a:ext>
            </a:extLst>
          </p:cNvPr>
          <p:cNvSpPr/>
          <p:nvPr/>
        </p:nvSpPr>
        <p:spPr>
          <a:xfrm>
            <a:off x="0" y="0"/>
            <a:ext cx="12191999" cy="6902787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2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با تو هر فصل </a:t>
            </a:r>
            <a:r>
              <a:rPr lang="fa-IR" sz="44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بینظیر</a:t>
            </a:r>
            <a:r>
              <a:rPr lang="fa-IR" sz="4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و خوب و زیبا می شود</a:t>
            </a: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با تو هر کویر چو دریا می شود</a:t>
            </a: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با تو گرمای سوزان و خشک</a:t>
            </a: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بهترین هوای دنیا می شود</a:t>
            </a:r>
          </a:p>
          <a:p>
            <a:pPr algn="ctr" rtl="1">
              <a:lnSpc>
                <a:spcPct val="150000"/>
              </a:lnSpc>
            </a:pPr>
            <a:endParaRPr lang="fa-IR" sz="44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4540827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F1E0309-A592-1349-88FA-B19E9827980D}"/>
              </a:ext>
            </a:extLst>
          </p:cNvPr>
          <p:cNvSpPr/>
          <p:nvPr/>
        </p:nvSpPr>
        <p:spPr>
          <a:xfrm>
            <a:off x="0" y="0"/>
            <a:ext cx="12191999" cy="6902787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2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با تو هر فصل </a:t>
            </a:r>
            <a:r>
              <a:rPr lang="fa-IR" sz="44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بینظیر</a:t>
            </a:r>
            <a:r>
              <a:rPr lang="fa-IR" sz="4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و خوب و زیبا می شود</a:t>
            </a: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با تو هر کویر گلستان می شود</a:t>
            </a: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با تو سرسختی </a:t>
            </a:r>
            <a:r>
              <a:rPr lang="fa-IR" sz="44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کوبنده‌ی</a:t>
            </a:r>
            <a:r>
              <a:rPr lang="fa-IR" sz="4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قطب</a:t>
            </a:r>
          </a:p>
          <a:p>
            <a:pPr algn="ctr" rtl="1">
              <a:lnSpc>
                <a:spcPct val="150000"/>
              </a:lnSpc>
            </a:pPr>
            <a:r>
              <a:rPr lang="fa-IR" sz="44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دلپذیرترین</a:t>
            </a:r>
            <a:r>
              <a:rPr lang="fa-IR" sz="4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بهاران می شود</a:t>
            </a:r>
          </a:p>
          <a:p>
            <a:pPr algn="ctr" rtl="1">
              <a:lnSpc>
                <a:spcPct val="150000"/>
              </a:lnSpc>
            </a:pPr>
            <a:endParaRPr lang="fa-IR" sz="44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6404819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F1E0309-A592-1349-88FA-B19E9827980D}"/>
              </a:ext>
            </a:extLst>
          </p:cNvPr>
          <p:cNvSpPr/>
          <p:nvPr/>
        </p:nvSpPr>
        <p:spPr>
          <a:xfrm>
            <a:off x="0" y="0"/>
            <a:ext cx="12191999" cy="6902787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8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0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ای تو موسیقی باران</a:t>
            </a:r>
          </a:p>
          <a:p>
            <a:pPr algn="ctr" rtl="1">
              <a:lnSpc>
                <a:spcPct val="150000"/>
              </a:lnSpc>
            </a:pPr>
            <a:r>
              <a:rPr lang="fa-IR" sz="40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در خزان و فصل پاییز</a:t>
            </a:r>
          </a:p>
          <a:p>
            <a:pPr algn="ctr" rtl="1">
              <a:lnSpc>
                <a:spcPct val="150000"/>
              </a:lnSpc>
            </a:pPr>
            <a:r>
              <a:rPr lang="fa-IR" sz="40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با تو </a:t>
            </a:r>
            <a:r>
              <a:rPr lang="fa-IR" sz="40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عاشقم</a:t>
            </a:r>
            <a:r>
              <a:rPr lang="fa-IR" sz="40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همیشه </a:t>
            </a:r>
          </a:p>
          <a:p>
            <a:pPr algn="ctr" rtl="1">
              <a:lnSpc>
                <a:spcPct val="150000"/>
              </a:lnSpc>
            </a:pPr>
            <a:r>
              <a:rPr lang="fa-IR" sz="40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با تو از ترانه لبریز</a:t>
            </a:r>
          </a:p>
          <a:p>
            <a:pPr algn="ctr" rtl="1">
              <a:lnSpc>
                <a:spcPct val="150000"/>
              </a:lnSpc>
            </a:pPr>
            <a:endParaRPr lang="fa-IR" sz="44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6231312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F1E0309-A592-1349-88FA-B19E9827980D}"/>
              </a:ext>
            </a:extLst>
          </p:cNvPr>
          <p:cNvSpPr/>
          <p:nvPr/>
        </p:nvSpPr>
        <p:spPr>
          <a:xfrm>
            <a:off x="0" y="0"/>
            <a:ext cx="12191999" cy="6902787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8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0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تو بهار دلپذیری</a:t>
            </a:r>
          </a:p>
          <a:p>
            <a:pPr algn="ctr" rtl="1">
              <a:lnSpc>
                <a:spcPct val="150000"/>
              </a:lnSpc>
            </a:pPr>
            <a:r>
              <a:rPr lang="fa-IR" sz="40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تو شکوفایی گلها</a:t>
            </a:r>
          </a:p>
          <a:p>
            <a:pPr algn="ctr" rtl="1">
              <a:lnSpc>
                <a:spcPct val="150000"/>
              </a:lnSpc>
            </a:pPr>
            <a:r>
              <a:rPr lang="fa-IR" sz="40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تو حریر روشن برف</a:t>
            </a:r>
          </a:p>
          <a:p>
            <a:pPr algn="ctr" rtl="1">
              <a:lnSpc>
                <a:spcPct val="150000"/>
              </a:lnSpc>
            </a:pPr>
            <a:r>
              <a:rPr lang="fa-IR" sz="40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که </a:t>
            </a:r>
            <a:r>
              <a:rPr lang="fa-IR" sz="40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میشینه</a:t>
            </a:r>
            <a:r>
              <a:rPr lang="fa-IR" sz="40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رو </a:t>
            </a:r>
            <a:r>
              <a:rPr lang="fa-IR" sz="40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درختا</a:t>
            </a:r>
            <a:endParaRPr lang="fa-IR" sz="40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4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6830734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F1E0309-A592-1349-88FA-B19E9827980D}"/>
              </a:ext>
            </a:extLst>
          </p:cNvPr>
          <p:cNvSpPr/>
          <p:nvPr/>
        </p:nvSpPr>
        <p:spPr>
          <a:xfrm>
            <a:off x="0" y="0"/>
            <a:ext cx="12191999" cy="6902787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2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با تو هر فصل </a:t>
            </a:r>
            <a:r>
              <a:rPr lang="fa-IR" sz="44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بینظیر</a:t>
            </a:r>
            <a:r>
              <a:rPr lang="fa-IR" sz="4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و خوب و زیبا می شود</a:t>
            </a: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با تو هر کویر چو دریا می شود</a:t>
            </a: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با تو گرمای سوزان و خشک</a:t>
            </a: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بهترین هوای دنیا می شود</a:t>
            </a:r>
          </a:p>
          <a:p>
            <a:pPr algn="ctr" rtl="1">
              <a:lnSpc>
                <a:spcPct val="150000"/>
              </a:lnSpc>
            </a:pPr>
            <a:endParaRPr lang="fa-IR" sz="44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3840561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F1E0309-A592-1349-88FA-B19E9827980D}"/>
              </a:ext>
            </a:extLst>
          </p:cNvPr>
          <p:cNvSpPr/>
          <p:nvPr/>
        </p:nvSpPr>
        <p:spPr>
          <a:xfrm>
            <a:off x="0" y="0"/>
            <a:ext cx="12191999" cy="6902787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2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با تو هر فصل </a:t>
            </a:r>
            <a:r>
              <a:rPr lang="fa-IR" sz="44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بینظیر</a:t>
            </a:r>
            <a:r>
              <a:rPr lang="fa-IR" sz="4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و خوب و زیبا می شود</a:t>
            </a: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با تو هر کویر گلستان می شود</a:t>
            </a: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با تو سرسختی </a:t>
            </a:r>
            <a:r>
              <a:rPr lang="fa-IR" sz="44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کوبنده‌ی</a:t>
            </a:r>
            <a:r>
              <a:rPr lang="fa-IR" sz="4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قطب</a:t>
            </a:r>
          </a:p>
          <a:p>
            <a:pPr algn="ctr" rtl="1">
              <a:lnSpc>
                <a:spcPct val="150000"/>
              </a:lnSpc>
            </a:pPr>
            <a:r>
              <a:rPr lang="fa-IR" sz="44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دلپذیرترین</a:t>
            </a:r>
            <a:r>
              <a:rPr lang="fa-IR" sz="4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بهاران می شود</a:t>
            </a:r>
          </a:p>
          <a:p>
            <a:pPr algn="ctr" rtl="1">
              <a:lnSpc>
                <a:spcPct val="150000"/>
              </a:lnSpc>
            </a:pPr>
            <a:endParaRPr lang="fa-IR" sz="44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700109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181</Words>
  <Application>Microsoft Macintosh PowerPoint</Application>
  <PresentationFormat>Widescreen</PresentationFormat>
  <Paragraphs>40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 Hosseini</dc:creator>
  <cp:lastModifiedBy>Niloofar Hosseini</cp:lastModifiedBy>
  <cp:revision>1</cp:revision>
  <dcterms:created xsi:type="dcterms:W3CDTF">2022-03-31T15:51:42Z</dcterms:created>
  <dcterms:modified xsi:type="dcterms:W3CDTF">2022-03-31T16:00:40Z</dcterms:modified>
</cp:coreProperties>
</file>