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3"/>
    <p:restoredTop sz="94687"/>
  </p:normalViewPr>
  <p:slideViewPr>
    <p:cSldViewPr snapToGrid="0" snapToObjects="1">
      <p:cViewPr varScale="1">
        <p:scale>
          <a:sx n="73" d="100"/>
          <a:sy n="73" d="100"/>
        </p:scale>
        <p:origin x="216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4822-9213-6915-B13D-32D2F4FD3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3E940-461B-EF7A-2998-222B0519B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7D58D-D91F-432E-7869-B5083647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10.05.22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39A96-1E97-C08F-1FCF-9DC1C9A0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B0A20-80C2-30F6-6E39-2B45F67D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871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7936-16AC-A27E-03F9-25ABA937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8C56D-27C4-F427-68A1-ADB73FBA0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71D6B-7852-0AC7-E4C2-B2C2ED87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10.05.22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FF01B-AC25-F1AD-B4F4-EA3E0D72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75D6-0C35-3232-A629-6925E58B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8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965C3-84DC-B34C-EC2A-D22367A28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F8CCA-80DA-E422-2616-CFC65E4A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1EBBF-D41B-69ED-935F-30EC4B5C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10.05.22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E3EF3-01DD-4DE1-F371-21919E7D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7AD28-741D-9BF6-545E-2321AEBE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353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05B6-BB7E-5C01-9100-04347F99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1A84-43A7-F91C-2C61-D2F1C3443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1B603-3DBE-090D-7502-7758C3E1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10.05.22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0CFD-3947-CC7A-4C63-19911B58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AE414-03FD-AA8C-94F5-D502C0BF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0346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5326-2F7C-36D7-92B8-E74F2050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D272F-7EB1-2A8C-A3DD-436EA3CE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9A9A4-E831-60B2-4C29-F52E54B3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10.05.22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5DCFC-C795-D926-D001-46DB24D8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31F3C-4426-7D03-1313-7F8F39DF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780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E38C-E431-2EAB-141C-F5056788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EA9F-5E40-DDA0-467B-48D7E55CB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46238-C3E0-B676-DB05-A90CB7C38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DF7A0-E23A-39B7-6F56-B01CBB42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10.05.22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B4E5E-E69F-97D7-6E00-96BA3613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D00F7-0EB9-8F4D-8842-9F4A6901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7614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BCD3-6656-97D8-A4E1-34035FC9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C6042-7F2F-E703-B769-424405672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025DC-BFEA-333E-F98D-5D97CD174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B0EE2-E775-D1E5-A496-57612296F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A367A-1E51-D458-A1CA-CFADD0CAD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F8532-D7E1-E5CF-3434-C0BF40C8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10.05.22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931924-2425-B301-FFB2-1866A25E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D5D0D-E6D4-486C-DA8B-8791ADB9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8864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24C7-4637-0FEF-CE73-DD9B86A1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5DB6F-808E-22E0-A9A3-5355479A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10.05.22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AF636-79FB-606C-CE9B-4E5DA42E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1FAA2-9A44-FD90-BE10-2704ECD0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83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F6967-5346-CE61-1E6B-8A15E568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10.05.22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46FD5-0D58-A20E-53D2-1041AE4F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B261F-A4FA-1620-0782-F41B8356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9801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29CA-0319-CAE5-8607-4B99F488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9CFA8-2971-29E7-83E1-19AC65D7E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C543C-86A0-C49C-2EE5-978ECEE27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E7908-14D6-594F-BE49-7ABEC1A3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10.05.22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B2CDD-DB29-BDB4-72F4-F841F0CB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2DFF7-17F1-DD89-0E17-DE62D4D5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3068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FC9C-1B19-8741-5F5E-EDB98F68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17AA22-48F0-8B05-FEE5-C711D4B86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E6119-654B-7EA3-FB09-160BEA730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22CF9-51EC-1E94-4F8A-3137A51C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10.05.22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48C70-BC15-ACF7-6CE3-E5E75DD0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4143B-D527-F0BB-69EE-9163455C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6534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C97FD-5140-AF9F-444E-FF207D01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5A27E-1C11-5A76-2E97-202CD58E3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B362-42D2-E765-20C9-E858D66FC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F79E4-3577-1D44-8E47-6B640963CC3C}" type="datetimeFigureOut">
              <a:rPr lang="en-DE" smtClean="0"/>
              <a:t>10.05.22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311C3-0C34-21E0-385D-DC8A960AD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9B50F-57C8-073C-A01A-0065A79B0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0253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08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EF6B27-3A34-7639-183C-CEE63126C4AB}"/>
              </a:ext>
            </a:extLst>
          </p:cNvPr>
          <p:cNvSpPr/>
          <p:nvPr/>
        </p:nvSpPr>
        <p:spPr>
          <a:xfrm>
            <a:off x="0" y="0"/>
            <a:ext cx="12192000" cy="717266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 چشمان تو که می نگرم من (۲)</a:t>
            </a:r>
          </a:p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بینم آن نور خدا را (۲)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629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EF6B27-3A34-7639-183C-CEE63126C4AB}"/>
              </a:ext>
            </a:extLst>
          </p:cNvPr>
          <p:cNvSpPr/>
          <p:nvPr/>
        </p:nvSpPr>
        <p:spPr>
          <a:xfrm>
            <a:off x="0" y="0"/>
            <a:ext cx="12192000" cy="717266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 چشمان تو که می نگرم من (۲)</a:t>
            </a:r>
          </a:p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چشم آن روح خدا را (۲)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404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EF6B27-3A34-7639-183C-CEE63126C4AB}"/>
              </a:ext>
            </a:extLst>
          </p:cNvPr>
          <p:cNvSpPr/>
          <p:nvPr/>
        </p:nvSpPr>
        <p:spPr>
          <a:xfrm>
            <a:off x="0" y="0"/>
            <a:ext cx="12192000" cy="761125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معبود من ، تویی سلطان من</a:t>
            </a:r>
          </a:p>
          <a:p>
            <a:pPr algn="ctr" rtl="1">
              <a:lnSpc>
                <a:spcPct val="150000"/>
              </a:lnSpc>
            </a:pPr>
            <a:endParaRPr lang="fa-IR" sz="11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بینم آن نور خدا را</a:t>
            </a:r>
          </a:p>
          <a:p>
            <a:pPr algn="ctr" rtl="1">
              <a:lnSpc>
                <a:spcPct val="150000"/>
              </a:lnSpc>
            </a:pPr>
            <a:endParaRPr lang="fa-IR" sz="11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چشم آن روح خدا را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108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EF6B27-3A34-7639-183C-CEE63126C4AB}"/>
              </a:ext>
            </a:extLst>
          </p:cNvPr>
          <p:cNvSpPr/>
          <p:nvPr/>
        </p:nvSpPr>
        <p:spPr>
          <a:xfrm>
            <a:off x="0" y="0"/>
            <a:ext cx="12192000" cy="717266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 چشمان تو که می نگرم من (۲)</a:t>
            </a:r>
          </a:p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بینم آن نور خدا را (۲)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545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EF6B27-3A34-7639-183C-CEE63126C4AB}"/>
              </a:ext>
            </a:extLst>
          </p:cNvPr>
          <p:cNvSpPr/>
          <p:nvPr/>
        </p:nvSpPr>
        <p:spPr>
          <a:xfrm>
            <a:off x="0" y="0"/>
            <a:ext cx="12192000" cy="717266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 چشمان تو که می نگرم من (۲)</a:t>
            </a:r>
          </a:p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چشم آن روح خدا را (۲)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939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EF6B27-3A34-7639-183C-CEE63126C4AB}"/>
              </a:ext>
            </a:extLst>
          </p:cNvPr>
          <p:cNvSpPr/>
          <p:nvPr/>
        </p:nvSpPr>
        <p:spPr>
          <a:xfrm>
            <a:off x="0" y="0"/>
            <a:ext cx="12192000" cy="761125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معبود من ، تویی سلطان من</a:t>
            </a:r>
          </a:p>
          <a:p>
            <a:pPr algn="ctr" rtl="1">
              <a:lnSpc>
                <a:spcPct val="150000"/>
              </a:lnSpc>
            </a:pPr>
            <a:endParaRPr lang="fa-IR" sz="11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بینم آن نور خدا را</a:t>
            </a:r>
          </a:p>
          <a:p>
            <a:pPr algn="ctr" rtl="1">
              <a:lnSpc>
                <a:spcPct val="150000"/>
              </a:lnSpc>
            </a:pPr>
            <a:endParaRPr lang="fa-IR" sz="11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چشم آن روح خدا را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456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EF6B27-3A34-7639-183C-CEE63126C4AB}"/>
              </a:ext>
            </a:extLst>
          </p:cNvPr>
          <p:cNvSpPr/>
          <p:nvPr/>
        </p:nvSpPr>
        <p:spPr>
          <a:xfrm>
            <a:off x="0" y="0"/>
            <a:ext cx="12192000" cy="698800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آغوش توست پناهم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مرهم و تکیه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گاهم</a:t>
            </a: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تو فقط من آزادم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تویی طریق و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نجاتم</a:t>
            </a: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63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367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130</Words>
  <Application>Microsoft Macintosh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2022-05-10T15:37:27Z</dcterms:created>
  <dcterms:modified xsi:type="dcterms:W3CDTF">2022-05-10T15:42:19Z</dcterms:modified>
</cp:coreProperties>
</file>