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  <p:sldId id="256" r:id="rId3"/>
    <p:sldId id="257" r:id="rId4"/>
    <p:sldId id="263" r:id="rId5"/>
    <p:sldId id="258" r:id="rId6"/>
    <p:sldId id="260" r:id="rId7"/>
    <p:sldId id="261" r:id="rId8"/>
    <p:sldId id="262" r:id="rId9"/>
    <p:sldId id="259" r:id="rId10"/>
    <p:sldId id="264" r:id="rId11"/>
    <p:sldId id="265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388"/>
    <p:restoredTop sz="94674"/>
  </p:normalViewPr>
  <p:slideViewPr>
    <p:cSldViewPr snapToGrid="0" snapToObjects="1">
      <p:cViewPr varScale="1">
        <p:scale>
          <a:sx n="45" d="100"/>
          <a:sy n="45" d="100"/>
        </p:scale>
        <p:origin x="184" y="18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62811-866C-03F8-85DB-11CE4CE729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9A932C-B9CE-1AC1-07C9-39CFB5514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397AE-5118-01F6-51E3-E231B171E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F77B-59A3-194C-83F5-06579CA28E25}" type="datetimeFigureOut">
              <a:rPr lang="en-DE" smtClean="0"/>
              <a:t>30.04.22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1A537-947B-16D5-0C50-500C6E500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7C7B1-735C-C65D-68BC-AB2993E23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C6B7-0D44-594D-B332-9E79FFAF8A0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56163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EDCCE-383D-FEB4-F223-B9D198F44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562DBA-013F-4DD6-893F-DBDEAFAC04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B4C8D0-B791-6368-9FB9-BFA15025B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F77B-59A3-194C-83F5-06579CA28E25}" type="datetimeFigureOut">
              <a:rPr lang="en-DE" smtClean="0"/>
              <a:t>30.04.22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6A4CF8-A77F-830B-DD94-5301DB1CD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E5BCC3-AE62-F6F9-1C55-546D16587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C6B7-0D44-594D-B332-9E79FFAF8A0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18985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9D1672-4322-8E12-61EE-553F5882D4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75B577-384A-39DF-05C0-F6FB9C663D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6FBEFB-3768-71F2-BD7E-FE919CEA8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F77B-59A3-194C-83F5-06579CA28E25}" type="datetimeFigureOut">
              <a:rPr lang="en-DE" smtClean="0"/>
              <a:t>30.04.22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79614-CF2B-E880-C08C-3A2B0E305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D0199-BF18-BB1F-5F86-4A22FFFAC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C6B7-0D44-594D-B332-9E79FFAF8A0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50236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EBB4E-D7EB-0426-9F17-517A6CC6D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5D826-8D17-A50E-AD0D-D6ECF8B14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A03652-54D0-2982-E8CD-2302522D5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F77B-59A3-194C-83F5-06579CA28E25}" type="datetimeFigureOut">
              <a:rPr lang="en-DE" smtClean="0"/>
              <a:t>30.04.22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FF8EB-85A5-4A56-2B0E-26A4819B1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2CE66C-22C2-D8BF-E4BB-94E8978AE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C6B7-0D44-594D-B332-9E79FFAF8A0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9496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CCA9-65F3-4721-620B-6FF83C429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6E8C79-9822-EBE7-2867-47907900F7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893674-47D0-052B-4190-6AC2FAF41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F77B-59A3-194C-83F5-06579CA28E25}" type="datetimeFigureOut">
              <a:rPr lang="en-DE" smtClean="0"/>
              <a:t>30.04.22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774A88-6533-9560-194B-88E389619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9C01C7-7130-D0CF-4C32-08BDC980C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C6B7-0D44-594D-B332-9E79FFAF8A0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70773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A1049-E46D-7524-1934-D15CCAAA7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DDBDD-5BEC-0A2B-EB37-D88015BF1F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C55AFB-10EE-B483-B795-D4833CF14E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A387E8-4706-D9B9-E26D-65373C41F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F77B-59A3-194C-83F5-06579CA28E25}" type="datetimeFigureOut">
              <a:rPr lang="en-DE" smtClean="0"/>
              <a:t>30.04.22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9A6037-483C-7E66-8AE7-E0A6D58B2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F77FD8-B8AD-B1BE-4AB7-C93F4C4B3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C6B7-0D44-594D-B332-9E79FFAF8A0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68638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E52F2-CE59-8FDC-9617-D8E5ACFE1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53A3F1-314F-54D5-D2C3-C70720981C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95A56A-712B-0F61-B2D5-E8EE8A6400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7CBF55-7ED5-CCF7-F751-946B3A605D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CCC64D-1526-0636-39EE-611108BD4D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4190C8-DABE-59CD-7745-E1633701E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F77B-59A3-194C-83F5-06579CA28E25}" type="datetimeFigureOut">
              <a:rPr lang="en-DE" smtClean="0"/>
              <a:t>30.04.22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9F34BE-95EA-7994-8A3B-641570BAE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50878D-301F-392B-1E2C-F2814DB7B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C6B7-0D44-594D-B332-9E79FFAF8A0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02375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9B7E8-DEDA-3425-0603-EDFAF5283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371D17-ECB2-193B-2240-64E1B3A85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F77B-59A3-194C-83F5-06579CA28E25}" type="datetimeFigureOut">
              <a:rPr lang="en-DE" smtClean="0"/>
              <a:t>30.04.22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AF4EB9-179C-C0B9-7A2B-6EB4A9CED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CF15F6-7BF6-64A8-6D6A-047450F36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C6B7-0D44-594D-B332-9E79FFAF8A0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31516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EC28CC-BC8A-64BC-5F8B-BFEADDCCC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F77B-59A3-194C-83F5-06579CA28E25}" type="datetimeFigureOut">
              <a:rPr lang="en-DE" smtClean="0"/>
              <a:t>30.04.22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871849-E362-E903-D581-0BDF34E9B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03392A-518D-A038-C886-EAEB27BF2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C6B7-0D44-594D-B332-9E79FFAF8A0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35983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E1D5F-3473-5262-8F78-828AA162F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42C33-E311-37BF-33B7-C709AE8B1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292C6E-34C8-381E-19BE-B227965E16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E30AE1-3D2C-8979-293B-8272B0570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F77B-59A3-194C-83F5-06579CA28E25}" type="datetimeFigureOut">
              <a:rPr lang="en-DE" smtClean="0"/>
              <a:t>30.04.22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27AF3A-C0D7-C625-109E-82401A48F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B36A98-750D-095D-FC47-69CE9EAAE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C6B7-0D44-594D-B332-9E79FFAF8A0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6082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A8DBE-4A52-B87B-E70B-BC3B5FD16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07B45B-060C-B9BE-2B69-6CA187048D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FFBF83-5C42-18FD-555E-76EC1A4CB4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7C4F75-4AD2-3441-C595-8FF32B50E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F77B-59A3-194C-83F5-06579CA28E25}" type="datetimeFigureOut">
              <a:rPr lang="en-DE" smtClean="0"/>
              <a:t>30.04.22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F2BD0-8735-83A0-F5E1-8097EFFA0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815C21-01D1-CCBE-7E5D-B21B3617F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C6B7-0D44-594D-B332-9E79FFAF8A0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3439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16C684-846E-563E-79DA-4B6ED8934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F963C6-4C74-2E41-8DA5-E7442C58B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DDD46A-3AA2-1798-A6EE-60EC09F071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5F77B-59A3-194C-83F5-06579CA28E25}" type="datetimeFigureOut">
              <a:rPr lang="en-DE" smtClean="0"/>
              <a:t>30.04.22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5754E4-BDB8-A3B4-5346-DD628DC740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1EA8C-8C8C-8ABD-0DB3-15D551D674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BC6B7-0D44-594D-B332-9E79FFAF8A0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94007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6282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A92686A-4B8D-F9B8-DCD8-588044E31F4B}"/>
              </a:ext>
            </a:extLst>
          </p:cNvPr>
          <p:cNvSpPr/>
          <p:nvPr/>
        </p:nvSpPr>
        <p:spPr>
          <a:xfrm>
            <a:off x="0" y="0"/>
            <a:ext cx="12192000" cy="774333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لطف او بر شما باشد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 بماند تا هزار نسل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اهل خانه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ات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و فرزندانت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 فرزندان فرزندانت</a:t>
            </a: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×۲</a:t>
            </a:r>
          </a:p>
          <a:p>
            <a:pPr algn="ctr" rtl="1">
              <a:lnSpc>
                <a:spcPct val="150000"/>
              </a:lnSpc>
            </a:pP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99985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A92686A-4B8D-F9B8-DCD8-588044E31F4B}"/>
              </a:ext>
            </a:extLst>
          </p:cNvPr>
          <p:cNvSpPr/>
          <p:nvPr/>
        </p:nvSpPr>
        <p:spPr>
          <a:xfrm>
            <a:off x="0" y="0"/>
            <a:ext cx="12192000" cy="691234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حضور او با تو باشد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پیش رویت و پشت سر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گرداگرد و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درونت</a:t>
            </a: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تو باشد با تو باشد</a:t>
            </a:r>
          </a:p>
          <a:p>
            <a:pPr algn="ctr" rtl="1">
              <a:lnSpc>
                <a:spcPct val="150000"/>
              </a:lnSpc>
            </a:pP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29675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A92686A-4B8D-F9B8-DCD8-588044E31F4B}"/>
              </a:ext>
            </a:extLst>
          </p:cNvPr>
          <p:cNvSpPr/>
          <p:nvPr/>
        </p:nvSpPr>
        <p:spPr>
          <a:xfrm>
            <a:off x="0" y="0"/>
            <a:ext cx="12192000" cy="769717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</a:t>
            </a:r>
            <a:r>
              <a:rPr lang="fa-IR" sz="40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صبحگاهان</a:t>
            </a:r>
            <a:r>
              <a:rPr lang="fa-IR" sz="4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و هر شامگاه</a:t>
            </a: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ورود و در </a:t>
            </a:r>
            <a:r>
              <a:rPr lang="fa-IR" sz="40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خروجت</a:t>
            </a:r>
            <a:endParaRPr lang="fa-IR" sz="4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غم هایت ، شادی هایت</a:t>
            </a: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 با توست ، خدا با توست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 با توست ×۷</a:t>
            </a:r>
          </a:p>
          <a:p>
            <a:pPr algn="ctr" rtl="1">
              <a:lnSpc>
                <a:spcPct val="150000"/>
              </a:lnSpc>
            </a:pP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81232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A92686A-4B8D-F9B8-DCD8-588044E31F4B}"/>
              </a:ext>
            </a:extLst>
          </p:cNvPr>
          <p:cNvSpPr/>
          <p:nvPr/>
        </p:nvSpPr>
        <p:spPr>
          <a:xfrm>
            <a:off x="0" y="0"/>
            <a:ext cx="12192000" cy="695850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8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آمین ، آمین ، آمین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×۴</a:t>
            </a: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8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84528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5513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A92686A-4B8D-F9B8-DCD8-588044E31F4B}"/>
              </a:ext>
            </a:extLst>
          </p:cNvPr>
          <p:cNvSpPr/>
          <p:nvPr/>
        </p:nvSpPr>
        <p:spPr>
          <a:xfrm>
            <a:off x="0" y="0"/>
            <a:ext cx="12192000" cy="774333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خداوند تو را برکت دهد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رویش تابان بر تو باشد تا به ابد</a:t>
            </a: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روی خود را بر تو برافرازد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 سلامتی بخشد</a:t>
            </a: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×۲</a:t>
            </a:r>
          </a:p>
          <a:p>
            <a:pPr algn="ctr" rtl="1">
              <a:lnSpc>
                <a:spcPct val="150000"/>
              </a:lnSpc>
            </a:pP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38821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A92686A-4B8D-F9B8-DCD8-588044E31F4B}"/>
              </a:ext>
            </a:extLst>
          </p:cNvPr>
          <p:cNvSpPr/>
          <p:nvPr/>
        </p:nvSpPr>
        <p:spPr>
          <a:xfrm>
            <a:off x="0" y="0"/>
            <a:ext cx="12192000" cy="695850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8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آمین ، آمین ، آمین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×۲</a:t>
            </a: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8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25192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A92686A-4B8D-F9B8-DCD8-588044E31F4B}"/>
              </a:ext>
            </a:extLst>
          </p:cNvPr>
          <p:cNvSpPr/>
          <p:nvPr/>
        </p:nvSpPr>
        <p:spPr>
          <a:xfrm>
            <a:off x="0" y="0"/>
            <a:ext cx="12192000" cy="695850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8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آمین ، آمین ، آمین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×۲</a:t>
            </a: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8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10395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A92686A-4B8D-F9B8-DCD8-588044E31F4B}"/>
              </a:ext>
            </a:extLst>
          </p:cNvPr>
          <p:cNvSpPr/>
          <p:nvPr/>
        </p:nvSpPr>
        <p:spPr>
          <a:xfrm>
            <a:off x="0" y="0"/>
            <a:ext cx="12192000" cy="774333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خداوند تو را برکت دهد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رویش تابان بر تو باشد تا به ابد</a:t>
            </a: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روی خود را بر تو برافرازد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 سلامتی بخشد</a:t>
            </a: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×۲</a:t>
            </a:r>
          </a:p>
          <a:p>
            <a:pPr algn="ctr" rtl="1">
              <a:lnSpc>
                <a:spcPct val="150000"/>
              </a:lnSpc>
            </a:pP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85690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A92686A-4B8D-F9B8-DCD8-588044E31F4B}"/>
              </a:ext>
            </a:extLst>
          </p:cNvPr>
          <p:cNvSpPr/>
          <p:nvPr/>
        </p:nvSpPr>
        <p:spPr>
          <a:xfrm>
            <a:off x="0" y="0"/>
            <a:ext cx="12192000" cy="774333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لطف او بر شما باشد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 بماند تا هزار نسل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اهل خانه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ات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و فرزندانت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 فرزندان فرزندانت</a:t>
            </a: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×۲</a:t>
            </a:r>
          </a:p>
          <a:p>
            <a:pPr algn="ctr" rtl="1">
              <a:lnSpc>
                <a:spcPct val="150000"/>
              </a:lnSpc>
            </a:pP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9518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A92686A-4B8D-F9B8-DCD8-588044E31F4B}"/>
              </a:ext>
            </a:extLst>
          </p:cNvPr>
          <p:cNvSpPr/>
          <p:nvPr/>
        </p:nvSpPr>
        <p:spPr>
          <a:xfrm>
            <a:off x="0" y="0"/>
            <a:ext cx="12192000" cy="691234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حضور او با تو باشد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پیش رویت و پشت سر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گرداگرد و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درونت</a:t>
            </a: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تو باشد با تو باشد</a:t>
            </a:r>
          </a:p>
          <a:p>
            <a:pPr algn="ctr" rtl="1">
              <a:lnSpc>
                <a:spcPct val="150000"/>
              </a:lnSpc>
            </a:pP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68974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A92686A-4B8D-F9B8-DCD8-588044E31F4B}"/>
              </a:ext>
            </a:extLst>
          </p:cNvPr>
          <p:cNvSpPr/>
          <p:nvPr/>
        </p:nvSpPr>
        <p:spPr>
          <a:xfrm>
            <a:off x="0" y="0"/>
            <a:ext cx="12192000" cy="769717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</a:t>
            </a:r>
            <a:r>
              <a:rPr lang="fa-IR" sz="40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صبحگاهان</a:t>
            </a:r>
            <a:r>
              <a:rPr lang="fa-IR" sz="4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و هر شامگاه</a:t>
            </a: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ورود و در </a:t>
            </a:r>
            <a:r>
              <a:rPr lang="fa-IR" sz="40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خروجت</a:t>
            </a:r>
            <a:endParaRPr lang="fa-IR" sz="4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غم هایت ، شادی هایت</a:t>
            </a: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 با توست ، خدا با توست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 با توست ×۷</a:t>
            </a:r>
          </a:p>
          <a:p>
            <a:pPr algn="ctr" rtl="1">
              <a:lnSpc>
                <a:spcPct val="150000"/>
              </a:lnSpc>
            </a:pP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23737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A92686A-4B8D-F9B8-DCD8-588044E31F4B}"/>
              </a:ext>
            </a:extLst>
          </p:cNvPr>
          <p:cNvSpPr/>
          <p:nvPr/>
        </p:nvSpPr>
        <p:spPr>
          <a:xfrm>
            <a:off x="0" y="0"/>
            <a:ext cx="12192000" cy="695850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8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آمین ، آمین ، آمین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×۲</a:t>
            </a: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8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5503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210</Words>
  <Application>Microsoft Macintosh PowerPoint</Application>
  <PresentationFormat>Widescreen</PresentationFormat>
  <Paragraphs>58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2022-04-30T18:48:16Z</dcterms:created>
  <dcterms:modified xsi:type="dcterms:W3CDTF">2022-04-30T18:54:16Z</dcterms:modified>
</cp:coreProperties>
</file>