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6" r:id="rId3"/>
    <p:sldId id="257" r:id="rId4"/>
    <p:sldId id="263" r:id="rId5"/>
    <p:sldId id="258" r:id="rId6"/>
    <p:sldId id="260" r:id="rId7"/>
    <p:sldId id="261" r:id="rId8"/>
    <p:sldId id="262" r:id="rId9"/>
    <p:sldId id="259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88"/>
    <p:restoredTop sz="94674"/>
  </p:normalViewPr>
  <p:slideViewPr>
    <p:cSldViewPr snapToGrid="0" snapToObjects="1">
      <p:cViewPr varScale="1">
        <p:scale>
          <a:sx n="45" d="100"/>
          <a:sy n="45" d="100"/>
        </p:scale>
        <p:origin x="184" y="1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2811-866C-03F8-85DB-11CE4CE72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A932C-B9CE-1AC1-07C9-39CFB5514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397AE-5118-01F6-51E3-E231B171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1A537-947B-16D5-0C50-500C6E50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7C7B1-735C-C65D-68BC-AB2993E2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616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EDCCE-383D-FEB4-F223-B9D198F4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62DBA-013F-4DD6-893F-DBDEAFAC0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4C8D0-B791-6368-9FB9-BFA15025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A4CF8-A77F-830B-DD94-5301DB1CD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5BCC3-AE62-F6F9-1C55-546D1658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89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D1672-4322-8E12-61EE-553F5882D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5B577-384A-39DF-05C0-F6FB9C663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FBEFB-3768-71F2-BD7E-FE919CEA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79614-CF2B-E880-C08C-3A2B0E30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D0199-BF18-BB1F-5F86-4A22FFFA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023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EBB4E-D7EB-0426-9F17-517A6CC6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5D826-8D17-A50E-AD0D-D6ECF8B14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3652-54D0-2982-E8CD-2302522D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FF8EB-85A5-4A56-2B0E-26A4819B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CE66C-22C2-D8BF-E4BB-94E8978A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949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CCA9-65F3-4721-620B-6FF83C42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E8C79-9822-EBE7-2867-47907900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93674-47D0-052B-4190-6AC2FAF4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4A88-6533-9560-194B-88E38961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C01C7-7130-D0CF-4C32-08BDC98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077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A1049-E46D-7524-1934-D15CCAAA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DDBDD-5BEC-0A2B-EB37-D88015BF1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55AFB-10EE-B483-B795-D4833CF14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387E8-4706-D9B9-E26D-65373C41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A6037-483C-7E66-8AE7-E0A6D58B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77FD8-B8AD-B1BE-4AB7-C93F4C4B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863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E52F2-CE59-8FDC-9617-D8E5ACFE1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3A3F1-314F-54D5-D2C3-C70720981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5A56A-712B-0F61-B2D5-E8EE8A640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CBF55-7ED5-CCF7-F751-946B3A605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CCC64D-1526-0636-39EE-611108BD4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190C8-DABE-59CD-7745-E1633701E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34BE-95EA-7994-8A3B-641570BA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0878D-301F-392B-1E2C-F2814DB7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237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B7E8-DEDA-3425-0603-EDFAF5283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71D17-ECB2-193B-2240-64E1B3A8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F4EB9-179C-C0B9-7A2B-6EB4A9CE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CF15F6-7BF6-64A8-6D6A-047450F3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151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EC28CC-BC8A-64BC-5F8B-BFEADDCC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1849-E362-E903-D581-0BDF34E9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3392A-518D-A038-C886-EAEB27BF2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598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E1D5F-3473-5262-8F78-828AA162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42C33-E311-37BF-33B7-C709AE8B1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92C6E-34C8-381E-19BE-B227965E1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30AE1-3D2C-8979-293B-8272B057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7AF3A-C0D7-C625-109E-82401A48F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36A98-750D-095D-FC47-69CE9EAA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082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A8DBE-4A52-B87B-E70B-BC3B5FD16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7B45B-060C-B9BE-2B69-6CA187048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FBF83-5C42-18FD-555E-76EC1A4CB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4F75-4AD2-3441-C595-8FF32B50E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F2BD0-8735-83A0-F5E1-8097EFFA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15C21-01D1-CCBE-7E5D-B21B3617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43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16C684-846E-563E-79DA-4B6ED8934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963C6-4C74-2E41-8DA5-E7442C58B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D46A-3AA2-1798-A6EE-60EC09F07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F77B-59A3-194C-83F5-06579CA28E25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754E4-BDB8-A3B4-5346-DD628DC74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1EA8C-8C8C-8ABD-0DB3-15D551D67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400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28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لطف او بر شما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بماند تا هزار نسل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اهل خانه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فرزندان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او با تو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پیش رویت و پشت سر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گرداگرد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درونت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باشد با تو باشد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967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6971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صبحگاهان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هر شامگاه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ورود و در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خروجت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غم هایت ، شادی هایت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با توست ، خدا با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با توست ×۷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1232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×۴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528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5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تو را برکت دهد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رویش تابان بر تو باشد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 خود را بر تو برافرازد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سلامتی بخشد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882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519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039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تو را برکت دهد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رویش تابان بر تو باشد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 خود را بر تو برافرازد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سلامتی بخشد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569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لطف او بر شما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بماند تا هزار نسل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اهل خانه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فرزندان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51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او با تو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پیش رویت و پشت سر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گرداگرد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درونت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باشد با تو باشد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897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6971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صبحگاهان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هر شامگاه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ورود و در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خروجت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غم هایت ، شادی هایت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با توست ، خدا با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با توست ×۷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373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50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210</Words>
  <Application>Microsoft Macintosh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2022-04-30T18:48:16Z</dcterms:created>
  <dcterms:modified xsi:type="dcterms:W3CDTF">2022-04-30T18:54:16Z</dcterms:modified>
</cp:coreProperties>
</file>